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72"/>
  </p:notesMasterIdLst>
  <p:handoutMasterIdLst>
    <p:handoutMasterId r:id="rId173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  <p:sldId id="1459" r:id="rId123"/>
    <p:sldId id="1460" r:id="rId124"/>
    <p:sldId id="1461" r:id="rId125"/>
    <p:sldId id="1462" r:id="rId126"/>
    <p:sldId id="1463" r:id="rId127"/>
    <p:sldId id="1464" r:id="rId128"/>
    <p:sldId id="1465" r:id="rId129"/>
    <p:sldId id="1466" r:id="rId130"/>
    <p:sldId id="1467" r:id="rId131"/>
    <p:sldId id="1468" r:id="rId132"/>
    <p:sldId id="1469" r:id="rId133"/>
    <p:sldId id="1470" r:id="rId134"/>
    <p:sldId id="1471" r:id="rId135"/>
    <p:sldId id="1472" r:id="rId136"/>
    <p:sldId id="1473" r:id="rId137"/>
    <p:sldId id="1474" r:id="rId138"/>
    <p:sldId id="1475" r:id="rId139"/>
    <p:sldId id="1476" r:id="rId140"/>
    <p:sldId id="1477" r:id="rId141"/>
    <p:sldId id="1478" r:id="rId142"/>
    <p:sldId id="1479" r:id="rId143"/>
    <p:sldId id="1480" r:id="rId144"/>
    <p:sldId id="1481" r:id="rId145"/>
    <p:sldId id="1482" r:id="rId146"/>
    <p:sldId id="1483" r:id="rId147"/>
    <p:sldId id="1484" r:id="rId148"/>
    <p:sldId id="1485" r:id="rId149"/>
    <p:sldId id="1486" r:id="rId150"/>
    <p:sldId id="1487" r:id="rId151"/>
    <p:sldId id="1488" r:id="rId152"/>
    <p:sldId id="1489" r:id="rId153"/>
    <p:sldId id="1490" r:id="rId154"/>
    <p:sldId id="1491" r:id="rId155"/>
    <p:sldId id="1492" r:id="rId156"/>
    <p:sldId id="1493" r:id="rId157"/>
    <p:sldId id="1494" r:id="rId158"/>
    <p:sldId id="1495" r:id="rId159"/>
    <p:sldId id="1496" r:id="rId160"/>
    <p:sldId id="1497" r:id="rId161"/>
    <p:sldId id="1498" r:id="rId162"/>
    <p:sldId id="1499" r:id="rId163"/>
    <p:sldId id="1500" r:id="rId164"/>
    <p:sldId id="1501" r:id="rId165"/>
    <p:sldId id="1502" r:id="rId166"/>
    <p:sldId id="1503" r:id="rId167"/>
    <p:sldId id="1504" r:id="rId168"/>
    <p:sldId id="1505" r:id="rId169"/>
    <p:sldId id="1506" r:id="rId170"/>
    <p:sldId id="1507" r:id="rId171"/>
  </p:sldIdLst>
  <p:sldSz cx="10440988" cy="6858000"/>
  <p:notesSz cx="6797675" cy="9926638"/>
  <p:embeddedFontLst>
    <p:embeddedFont>
      <p:font typeface="Cambria Math" panose="02040503050406030204" pitchFamily="18" charset="0"/>
      <p:regular r:id="rId174"/>
    </p:embeddedFont>
    <p:embeddedFont>
      <p:font typeface="Candara" panose="020E0502030303020204" pitchFamily="34" charset="0"/>
      <p:regular r:id="rId175"/>
      <p:bold r:id="rId176"/>
      <p:italic r:id="rId177"/>
      <p:boldItalic r:id="rId178"/>
    </p:embeddedFont>
    <p:embeddedFont>
      <p:font typeface="Consolas" panose="020B0609020204030204" pitchFamily="49" charset="0"/>
      <p:regular r:id="rId179"/>
      <p:bold r:id="rId180"/>
      <p:italic r:id="rId181"/>
      <p:boldItalic r:id="rId182"/>
    </p:embeddedFont>
    <p:embeddedFont>
      <p:font typeface="Malgun Gothic Semilight" panose="020B0502040204020203" pitchFamily="50" charset="-127"/>
      <p:regular r:id="rId183"/>
    </p:embeddedFont>
    <p:embeddedFont>
      <p:font typeface="Microsoft Sans Serif" panose="020B0604020202020204" pitchFamily="34" charset="0"/>
      <p:regular r:id="rId184"/>
    </p:embeddedFont>
    <p:embeddedFont>
      <p:font typeface="고도 M" panose="02000503000000020004" pitchFamily="2" charset="-127"/>
      <p:regular r:id="rId185"/>
    </p:embeddedFont>
    <p:embeddedFont>
      <p:font typeface="맑은 고딕" panose="020B0503020000020004" pitchFamily="50" charset="-127"/>
      <p:regular r:id="rId186"/>
      <p:bold r:id="rId18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CC"/>
    <a:srgbClr val="CCFFCC"/>
    <a:srgbClr val="3399FF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70" d="100"/>
          <a:sy n="170" d="100"/>
        </p:scale>
        <p:origin x="1458" y="14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font" Target="fonts/font8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font" Target="fonts/font9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font" Target="fonts/font11.fntdata"/><Relationship Id="rId189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9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7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font" Target="fonts/font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font" Target="fonts/font13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font" Target="fonts/font3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32783" y="830923"/>
            <a:ext cx="84160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*math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 math,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&amp;eng, &amp;math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math,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eng, math,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int *math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 %d", kor, eng, 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math,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kor+eng+math;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763394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0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7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-2218558"/>
            <a:ext cx="780500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(OOP)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78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34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ST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5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D434BE-9B0C-49D4-904A-44F9DC581B0B}"/>
              </a:ext>
            </a:extLst>
          </p:cNvPr>
          <p:cNvSpPr/>
          <p:nvPr/>
        </p:nvSpPr>
        <p:spPr>
          <a:xfrm>
            <a:off x="2547967" y="1889077"/>
            <a:ext cx="3067459" cy="187367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ACD14-111E-4554-80F0-61D301785F1D}"/>
              </a:ext>
            </a:extLst>
          </p:cNvPr>
          <p:cNvSpPr txBox="1"/>
          <p:nvPr/>
        </p:nvSpPr>
        <p:spPr>
          <a:xfrm>
            <a:off x="95367" y="117806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C60F0-8FEC-4CA3-851B-B2DCF8B7612C}"/>
              </a:ext>
            </a:extLst>
          </p:cNvPr>
          <p:cNvSpPr txBox="1"/>
          <p:nvPr/>
        </p:nvSpPr>
        <p:spPr>
          <a:xfrm>
            <a:off x="2583067" y="171295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(100, 100)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4CBDE8-8E26-4504-A0F9-3AB2C59EED96}"/>
              </a:ext>
            </a:extLst>
          </p:cNvPr>
          <p:cNvSpPr/>
          <p:nvPr/>
        </p:nvSpPr>
        <p:spPr>
          <a:xfrm>
            <a:off x="5587376" y="373188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95CAD-F615-4142-8D52-45B4FEE31A38}"/>
              </a:ext>
            </a:extLst>
          </p:cNvPr>
          <p:cNvSpPr txBox="1"/>
          <p:nvPr/>
        </p:nvSpPr>
        <p:spPr>
          <a:xfrm>
            <a:off x="5682825" y="360568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(200, 200)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DD495A-73E2-4AEA-AFF8-62C4D038EC86}"/>
              </a:ext>
            </a:extLst>
          </p:cNvPr>
          <p:cNvSpPr/>
          <p:nvPr/>
        </p:nvSpPr>
        <p:spPr>
          <a:xfrm>
            <a:off x="2511827" y="1861484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D9F34-FEE8-431D-AB23-1983D9E4A4D8}"/>
              </a:ext>
            </a:extLst>
          </p:cNvPr>
          <p:cNvSpPr txBox="1"/>
          <p:nvPr/>
        </p:nvSpPr>
        <p:spPr>
          <a:xfrm>
            <a:off x="2058802" y="122855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first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6F9B64-BD10-49C5-9425-32AF54C36096}"/>
              </a:ext>
            </a:extLst>
          </p:cNvPr>
          <p:cNvSpPr txBox="1"/>
          <p:nvPr/>
        </p:nvSpPr>
        <p:spPr>
          <a:xfrm>
            <a:off x="5638595" y="308246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second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E7AA4E-B04F-41C3-B79F-2745E776C707}"/>
              </a:ext>
            </a:extLst>
          </p:cNvPr>
          <p:cNvCxnSpPr/>
          <p:nvPr/>
        </p:nvCxnSpPr>
        <p:spPr>
          <a:xfrm flipV="1">
            <a:off x="7909840" y="1228550"/>
            <a:ext cx="0" cy="165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F80D1F4-90CF-43AE-A749-4D933E223418}"/>
              </a:ext>
            </a:extLst>
          </p:cNvPr>
          <p:cNvCxnSpPr/>
          <p:nvPr/>
        </p:nvCxnSpPr>
        <p:spPr>
          <a:xfrm>
            <a:off x="7909840" y="2883445"/>
            <a:ext cx="1879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6B98157-AF9F-4DAE-9D93-9763A490DCA5}"/>
              </a:ext>
            </a:extLst>
          </p:cNvPr>
          <p:cNvCxnSpPr>
            <a:cxnSpLocks/>
          </p:cNvCxnSpPr>
          <p:nvPr/>
        </p:nvCxnSpPr>
        <p:spPr>
          <a:xfrm flipH="1">
            <a:off x="7201262" y="2883445"/>
            <a:ext cx="708578" cy="72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C87BBB1-DD01-4765-BA58-D1804CD41959}"/>
              </a:ext>
            </a:extLst>
          </p:cNvPr>
          <p:cNvSpPr/>
          <p:nvPr/>
        </p:nvSpPr>
        <p:spPr>
          <a:xfrm>
            <a:off x="5569485" y="508385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87E7B01-6CF8-4C94-9A53-326DD46B679F}"/>
              </a:ext>
            </a:extLst>
          </p:cNvPr>
          <p:cNvSpPr/>
          <p:nvPr/>
        </p:nvSpPr>
        <p:spPr>
          <a:xfrm>
            <a:off x="6336064" y="4425955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3A01E2-74A8-45B9-964C-C02780EA97B5}"/>
              </a:ext>
            </a:extLst>
          </p:cNvPr>
          <p:cNvSpPr/>
          <p:nvPr/>
        </p:nvSpPr>
        <p:spPr>
          <a:xfrm>
            <a:off x="7165122" y="511999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06BB5F-CBFB-4A50-BF86-BFF74314B6B5}"/>
              </a:ext>
            </a:extLst>
          </p:cNvPr>
          <p:cNvSpPr/>
          <p:nvPr/>
        </p:nvSpPr>
        <p:spPr>
          <a:xfrm>
            <a:off x="6794874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8ABFEC-FD9C-4CB0-95CC-8B8B44AACB4D}"/>
              </a:ext>
            </a:extLst>
          </p:cNvPr>
          <p:cNvSpPr/>
          <p:nvPr/>
        </p:nvSpPr>
        <p:spPr>
          <a:xfrm>
            <a:off x="5659656" y="6051220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0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8D8F2-008F-47FE-B8A9-3C9A666002F0}"/>
              </a:ext>
            </a:extLst>
          </p:cNvPr>
          <p:cNvSpPr txBox="1"/>
          <p:nvPr/>
        </p:nvSpPr>
        <p:spPr>
          <a:xfrm>
            <a:off x="100977" y="1219065"/>
            <a:ext cx="5867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&lt;__main__.Point object at 0x00000255B996DB80&gt;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50FD1-0716-45AB-A92C-46537447BEED}"/>
              </a:ext>
            </a:extLst>
          </p:cNvPr>
          <p:cNvSpPr txBox="1"/>
          <p:nvPr/>
        </p:nvSpPr>
        <p:spPr>
          <a:xfrm>
            <a:off x="224393" y="121906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DF14B-D926-41A7-9BE6-54DB74D8A17A}"/>
              </a:ext>
            </a:extLst>
          </p:cNvPr>
          <p:cNvSpPr txBox="1"/>
          <p:nvPr/>
        </p:nvSpPr>
        <p:spPr>
          <a:xfrm>
            <a:off x="224393" y="1635644"/>
            <a:ext cx="9057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 p1(100,100); // c++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new Point(100,100); // JAVA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Point(100,100) // Python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5811769" y="463931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5811769" y="506005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5811769" y="5483596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304C4-D87D-4D58-B515-EC039FEBBDBD}"/>
              </a:ext>
            </a:extLst>
          </p:cNvPr>
          <p:cNvSpPr txBox="1"/>
          <p:nvPr/>
        </p:nvSpPr>
        <p:spPr>
          <a:xfrm>
            <a:off x="3397152" y="44349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0x00000255B996DB80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195942-6AF4-4CD8-818D-FDF0E3A6DC1F}"/>
              </a:ext>
            </a:extLst>
          </p:cNvPr>
          <p:cNvSpPr/>
          <p:nvPr/>
        </p:nvSpPr>
        <p:spPr>
          <a:xfrm>
            <a:off x="2757633" y="5216425"/>
            <a:ext cx="152026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EB44A-9FBE-4029-8B37-181EA1960EA0}"/>
              </a:ext>
            </a:extLst>
          </p:cNvPr>
          <p:cNvSpPr txBox="1"/>
          <p:nvPr/>
        </p:nvSpPr>
        <p:spPr>
          <a:xfrm>
            <a:off x="2970807" y="487493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8663A-9560-479B-9813-A68AF440F4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277893" y="4849686"/>
            <a:ext cx="1533876" cy="577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424692" y="538542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5811769" y="591555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424692" y="5817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369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1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6254945" y="1144402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6254945" y="1565139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6254945" y="198868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867868" y="189050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6254945" y="242064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867868" y="232246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849635" y="-81007"/>
            <a:ext cx="25506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 = Point()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p1.count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p2.count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FCD33-F3D3-48B9-8647-0B2F21E37197}"/>
              </a:ext>
            </a:extLst>
          </p:cNvPr>
          <p:cNvSpPr/>
          <p:nvPr/>
        </p:nvSpPr>
        <p:spPr>
          <a:xfrm>
            <a:off x="6254945" y="283726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D863A-84DF-47E1-8E5E-9DD6C218616F}"/>
              </a:ext>
            </a:extLst>
          </p:cNvPr>
          <p:cNvSpPr txBox="1"/>
          <p:nvPr/>
        </p:nvSpPr>
        <p:spPr>
          <a:xfrm>
            <a:off x="5081811" y="2788089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B19182-CAE0-4ABE-AC72-40615CD5EC29}"/>
              </a:ext>
            </a:extLst>
          </p:cNvPr>
          <p:cNvSpPr/>
          <p:nvPr/>
        </p:nvSpPr>
        <p:spPr>
          <a:xfrm>
            <a:off x="1372008" y="3218631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FA2F0-3CA5-423A-9843-CD39133F4384}"/>
              </a:ext>
            </a:extLst>
          </p:cNvPr>
          <p:cNvSpPr txBox="1"/>
          <p:nvPr/>
        </p:nvSpPr>
        <p:spPr>
          <a:xfrm>
            <a:off x="219814" y="315596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4738117" y="3533297"/>
            <a:ext cx="66912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self.count+=1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46E0AA-AEB8-4DDA-8249-984DC8302976}"/>
              </a:ext>
            </a:extLst>
          </p:cNvPr>
          <p:cNvSpPr/>
          <p:nvPr/>
        </p:nvSpPr>
        <p:spPr>
          <a:xfrm>
            <a:off x="1390327" y="516960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136785-AA83-421B-BA89-AB9BC4FADE63}"/>
              </a:ext>
            </a:extLst>
          </p:cNvPr>
          <p:cNvSpPr txBox="1"/>
          <p:nvPr/>
        </p:nvSpPr>
        <p:spPr>
          <a:xfrm>
            <a:off x="238133" y="510694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F2CFB4-7EA7-4ED3-8E7B-E8396BBD2CFE}"/>
              </a:ext>
            </a:extLst>
          </p:cNvPr>
          <p:cNvSpPr/>
          <p:nvPr/>
        </p:nvSpPr>
        <p:spPr>
          <a:xfrm>
            <a:off x="1372008" y="2365935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4F6E9-3DAE-4D3E-BFFA-76E19DFEC27D}"/>
              </a:ext>
            </a:extLst>
          </p:cNvPr>
          <p:cNvSpPr txBox="1"/>
          <p:nvPr/>
        </p:nvSpPr>
        <p:spPr>
          <a:xfrm>
            <a:off x="984931" y="22677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2335EF-A0C5-4B85-B474-742825B1A12C}"/>
              </a:ext>
            </a:extLst>
          </p:cNvPr>
          <p:cNvSpPr/>
          <p:nvPr/>
        </p:nvSpPr>
        <p:spPr>
          <a:xfrm>
            <a:off x="1372008" y="2797894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C086C-640B-4C47-AC68-7FDBD90CBBEF}"/>
              </a:ext>
            </a:extLst>
          </p:cNvPr>
          <p:cNvSpPr txBox="1"/>
          <p:nvPr/>
        </p:nvSpPr>
        <p:spPr>
          <a:xfrm>
            <a:off x="984931" y="269971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90145" y="805474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파이썬은 클래스도 객체이다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CE6A2-0805-4BAF-B72B-0FAA39FAC4AF}"/>
              </a:ext>
            </a:extLst>
          </p:cNvPr>
          <p:cNvSpPr txBox="1"/>
          <p:nvPr/>
        </p:nvSpPr>
        <p:spPr>
          <a:xfrm>
            <a:off x="5025392" y="3429000"/>
            <a:ext cx="4839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Point: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__init__(self, x=0, y=0):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x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y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Point.count +=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58DE1-26E7-4138-9AFA-28D783488BF3}"/>
              </a:ext>
            </a:extLst>
          </p:cNvPr>
          <p:cNvSpPr txBox="1"/>
          <p:nvPr/>
        </p:nvSpPr>
        <p:spPr>
          <a:xfrm>
            <a:off x="1817163" y="183801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C5E013-059A-4A1B-9729-F3C505D621C1}"/>
              </a:ext>
            </a:extLst>
          </p:cNvPr>
          <p:cNvSpPr/>
          <p:nvPr/>
        </p:nvSpPr>
        <p:spPr>
          <a:xfrm>
            <a:off x="1390327" y="4316909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7AB09-337E-4CAE-9F7C-D18178A2F272}"/>
              </a:ext>
            </a:extLst>
          </p:cNvPr>
          <p:cNvSpPr txBox="1"/>
          <p:nvPr/>
        </p:nvSpPr>
        <p:spPr>
          <a:xfrm>
            <a:off x="1003250" y="42187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8D914-6B17-4A6A-BC22-0CA6C24CB421}"/>
              </a:ext>
            </a:extLst>
          </p:cNvPr>
          <p:cNvSpPr/>
          <p:nvPr/>
        </p:nvSpPr>
        <p:spPr>
          <a:xfrm>
            <a:off x="1390327" y="4748868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D989C-C7B9-4519-878F-22C7369E1EFF}"/>
              </a:ext>
            </a:extLst>
          </p:cNvPr>
          <p:cNvSpPr txBox="1"/>
          <p:nvPr/>
        </p:nvSpPr>
        <p:spPr>
          <a:xfrm>
            <a:off x="1003250" y="46506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5722B-51B7-4E4A-B878-21D5B910F86F}"/>
              </a:ext>
            </a:extLst>
          </p:cNvPr>
          <p:cNvSpPr txBox="1"/>
          <p:nvPr/>
        </p:nvSpPr>
        <p:spPr>
          <a:xfrm>
            <a:off x="1835482" y="37889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305D9B-ED40-4E4F-8DB2-C4E0907094E5}"/>
              </a:ext>
            </a:extLst>
          </p:cNvPr>
          <p:cNvSpPr/>
          <p:nvPr/>
        </p:nvSpPr>
        <p:spPr>
          <a:xfrm>
            <a:off x="6167005" y="2029600"/>
            <a:ext cx="1359972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EB3151-5037-4C69-B868-3111A3022EF2}"/>
              </a:ext>
            </a:extLst>
          </p:cNvPr>
          <p:cNvSpPr txBox="1"/>
          <p:nvPr/>
        </p:nvSpPr>
        <p:spPr>
          <a:xfrm>
            <a:off x="5025392" y="197835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71D9B6-4450-40CA-9A46-218F110DAB3F}"/>
              </a:ext>
            </a:extLst>
          </p:cNvPr>
          <p:cNvSpPr txBox="1"/>
          <p:nvPr/>
        </p:nvSpPr>
        <p:spPr>
          <a:xfrm>
            <a:off x="6261734" y="149516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Point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C26C1-32B7-4C9E-A61E-8331C20054E7}"/>
              </a:ext>
            </a:extLst>
          </p:cNvPr>
          <p:cNvSpPr txBox="1"/>
          <p:nvPr/>
        </p:nvSpPr>
        <p:spPr>
          <a:xfrm>
            <a:off x="7592806" y="172657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0x200cf2479b0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611C6E-8C8B-407F-9332-374A4F5CDB2D}"/>
              </a:ext>
            </a:extLst>
          </p:cNvPr>
          <p:cNvSpPr txBox="1"/>
          <p:nvPr/>
        </p:nvSpPr>
        <p:spPr>
          <a:xfrm>
            <a:off x="2763901" y="217656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0x200cfcc9850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FCD6A0-837D-47DD-8301-977E7C74E2DF}"/>
              </a:ext>
            </a:extLst>
          </p:cNvPr>
          <p:cNvSpPr txBox="1"/>
          <p:nvPr/>
        </p:nvSpPr>
        <p:spPr>
          <a:xfrm>
            <a:off x="2759390" y="411101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0x200cfcc9280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D56C629-135E-4165-9114-1941D8A82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440988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200cfcc9280</a:t>
            </a:r>
            <a:r>
              <a:rPr kumimoji="0" lang="ko-KR" altLang="ko-KR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20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cout &lt;&lt; 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 &lt;&lt; endl; </a:t>
            </a:r>
            <a:b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c1;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352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3879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 = Car();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c1.run();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633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60E7D-570F-4AEF-A6F9-F4DE44EAC7D4}"/>
              </a:ext>
            </a:extLst>
          </p:cNvPr>
          <p:cNvSpPr txBox="1"/>
          <p:nvPr/>
        </p:nvSpPr>
        <p:spPr>
          <a:xfrm>
            <a:off x="718055" y="1570749"/>
            <a:ext cx="8689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pass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9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8"/>
            <a:ext cx="0" cy="646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08210-B6C8-4652-AF5D-52D07E526DB9}"/>
              </a:ext>
            </a:extLst>
          </p:cNvPr>
          <p:cNvSpPr txBox="1"/>
          <p:nvPr/>
        </p:nvSpPr>
        <p:spPr>
          <a:xfrm>
            <a:off x="6916903" y="20643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is a Car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518C6-6774-4C65-AD73-1FD39AF48E38}"/>
              </a:ext>
            </a:extLst>
          </p:cNvPr>
          <p:cNvSpPr txBox="1"/>
          <p:nvPr/>
        </p:nvSpPr>
        <p:spPr>
          <a:xfrm>
            <a:off x="6916903" y="2713641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 is a Model3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46E1CC-6F3B-4612-9230-9FF426A3D0EC}"/>
              </a:ext>
            </a:extLst>
          </p:cNvPr>
          <p:cNvCxnSpPr/>
          <p:nvPr/>
        </p:nvCxnSpPr>
        <p:spPr>
          <a:xfrm flipV="1">
            <a:off x="6916903" y="2894665"/>
            <a:ext cx="3046130" cy="2075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0881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884276-D2D9-4A36-9DAA-8A89CA7980B5}"/>
              </a:ext>
            </a:extLst>
          </p:cNvPr>
          <p:cNvSpPr/>
          <p:nvPr/>
        </p:nvSpPr>
        <p:spPr>
          <a:xfrm>
            <a:off x="4067117" y="109952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CD47-9F01-49E5-9A11-D1646A1FF6FA}"/>
              </a:ext>
            </a:extLst>
          </p:cNvPr>
          <p:cNvSpPr/>
          <p:nvPr/>
        </p:nvSpPr>
        <p:spPr>
          <a:xfrm>
            <a:off x="4067117" y="152026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9AA40-B037-4E76-893B-79430CEA5DFE}"/>
              </a:ext>
            </a:extLst>
          </p:cNvPr>
          <p:cNvSpPr/>
          <p:nvPr/>
        </p:nvSpPr>
        <p:spPr>
          <a:xfrm>
            <a:off x="4067117" y="25875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Model3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5D7B52-7686-4CC5-8830-E70011CD81A1}"/>
              </a:ext>
            </a:extLst>
          </p:cNvPr>
          <p:cNvSpPr/>
          <p:nvPr/>
        </p:nvSpPr>
        <p:spPr>
          <a:xfrm>
            <a:off x="4067117" y="30082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run(self)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E85D2F-7EA5-4CA5-BB26-398D414977F4}"/>
              </a:ext>
            </a:extLst>
          </p:cNvPr>
          <p:cNvCxnSpPr>
            <a:stCxn id="20" idx="0"/>
            <a:endCxn id="7" idx="2"/>
          </p:cNvCxnSpPr>
          <p:nvPr/>
        </p:nvCxnSpPr>
        <p:spPr>
          <a:xfrm flipV="1">
            <a:off x="4981517" y="1940997"/>
            <a:ext cx="0" cy="64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F2BB9-A017-4348-BDF1-899DB1259779}"/>
              </a:ext>
            </a:extLst>
          </p:cNvPr>
          <p:cNvSpPr txBox="1"/>
          <p:nvPr/>
        </p:nvSpPr>
        <p:spPr>
          <a:xfrm>
            <a:off x="4409315" y="2000442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748CF-B145-4072-97F1-E8E377507F18}"/>
              </a:ext>
            </a:extLst>
          </p:cNvPr>
          <p:cNvSpPr txBox="1"/>
          <p:nvPr/>
        </p:nvSpPr>
        <p:spPr>
          <a:xfrm>
            <a:off x="6580314" y="120740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Car.run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4C98D-E5CC-4EAE-A1C2-A3561344E627}"/>
              </a:ext>
            </a:extLst>
          </p:cNvPr>
          <p:cNvSpPr txBox="1"/>
          <p:nvPr/>
        </p:nvSpPr>
        <p:spPr>
          <a:xfrm>
            <a:off x="6580314" y="274665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Model3.run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00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85858" y="2179878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85858" y="1711923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5899281" y="2336953"/>
            <a:ext cx="1264455" cy="56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C7E22-8862-4A36-A33E-41B26C8BC653}"/>
              </a:ext>
            </a:extLst>
          </p:cNvPr>
          <p:cNvSpPr txBox="1"/>
          <p:nvPr/>
        </p:nvSpPr>
        <p:spPr>
          <a:xfrm>
            <a:off x="7163736" y="884011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87059D-C917-4427-962C-8764387FE148}"/>
              </a:ext>
            </a:extLst>
          </p:cNvPr>
          <p:cNvCxnSpPr/>
          <p:nvPr/>
        </p:nvCxnSpPr>
        <p:spPr>
          <a:xfrm flipV="1">
            <a:off x="7163736" y="1351966"/>
            <a:ext cx="1856848" cy="8279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501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633071" y="884011"/>
            <a:ext cx="2945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foo1(a,b):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8503C8-1188-4CF6-8EB5-CC3BFE3F3B8E}"/>
              </a:ext>
            </a:extLst>
          </p:cNvPr>
          <p:cNvSpPr/>
          <p:nvPr/>
        </p:nvSpPr>
        <p:spPr>
          <a:xfrm>
            <a:off x="7163736" y="1351966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69D795-4F9F-41C4-9132-2D2650139FA6}"/>
              </a:ext>
            </a:extLst>
          </p:cNvPr>
          <p:cNvSpPr/>
          <p:nvPr/>
        </p:nvSpPr>
        <p:spPr>
          <a:xfrm>
            <a:off x="5097078" y="159599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6DC4D-9DD4-4F43-85EC-8772AB352ABC}"/>
              </a:ext>
            </a:extLst>
          </p:cNvPr>
          <p:cNvSpPr txBox="1"/>
          <p:nvPr/>
        </p:nvSpPr>
        <p:spPr>
          <a:xfrm>
            <a:off x="5097078" y="112803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BCF190-3FFF-45C2-A608-861BF4DD3265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910501" y="1753068"/>
            <a:ext cx="12532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8140F-8F52-4453-B8AD-ECF1C4E19272}"/>
              </a:ext>
            </a:extLst>
          </p:cNvPr>
          <p:cNvSpPr/>
          <p:nvPr/>
        </p:nvSpPr>
        <p:spPr>
          <a:xfrm>
            <a:off x="7163736" y="2501978"/>
            <a:ext cx="1856848" cy="80220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(a,b):</a:t>
            </a:r>
          </a:p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print(a,b)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3B3E11-D7E9-4D8F-B44E-5F51C5862055}"/>
              </a:ext>
            </a:extLst>
          </p:cNvPr>
          <p:cNvSpPr/>
          <p:nvPr/>
        </p:nvSpPr>
        <p:spPr>
          <a:xfrm>
            <a:off x="5136347" y="2969933"/>
            <a:ext cx="813423" cy="31415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91420-7ADE-4DBF-B56D-0DC37C6F8EA1}"/>
              </a:ext>
            </a:extLst>
          </p:cNvPr>
          <p:cNvSpPr txBox="1"/>
          <p:nvPr/>
        </p:nvSpPr>
        <p:spPr>
          <a:xfrm>
            <a:off x="5136347" y="250197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4E89DE-5ED7-4290-9715-D03F24C9E30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49770" y="2903080"/>
            <a:ext cx="1213966" cy="223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8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674736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달린다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Model3(Car):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run(self):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전기차가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Car.run(self)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 = Model3();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568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55765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BBB()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435B2A-F4A5-4B3E-879E-A899CFFBEB59}"/>
              </a:ext>
            </a:extLst>
          </p:cNvPr>
          <p:cNvSpPr/>
          <p:nvPr/>
        </p:nvSpPr>
        <p:spPr>
          <a:xfrm>
            <a:off x="6866414" y="454395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4C7C7-F2D8-4AC9-872B-FE25E2A424C3}"/>
              </a:ext>
            </a:extLst>
          </p:cNvPr>
          <p:cNvSpPr txBox="1"/>
          <p:nvPr/>
        </p:nvSpPr>
        <p:spPr>
          <a:xfrm>
            <a:off x="5989860" y="42823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DB2E2F-B491-4B51-BB4D-B2C0DEBAF596}"/>
              </a:ext>
            </a:extLst>
          </p:cNvPr>
          <p:cNvSpPr/>
          <p:nvPr/>
        </p:nvSpPr>
        <p:spPr>
          <a:xfrm>
            <a:off x="6866414" y="5067171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F6FF5-B542-4FEC-A6E5-FBD920C279AB}"/>
              </a:ext>
            </a:extLst>
          </p:cNvPr>
          <p:cNvSpPr txBox="1"/>
          <p:nvPr/>
        </p:nvSpPr>
        <p:spPr>
          <a:xfrm>
            <a:off x="8822818" y="45439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A0A0-2892-4ECA-9174-973DACF1C53B}"/>
              </a:ext>
            </a:extLst>
          </p:cNvPr>
          <p:cNvSpPr txBox="1"/>
          <p:nvPr/>
        </p:nvSpPr>
        <p:spPr>
          <a:xfrm>
            <a:off x="8838594" y="501507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25E2-9748-4B30-A997-FD44C153D7CE}"/>
              </a:ext>
            </a:extLst>
          </p:cNvPr>
          <p:cNvSpPr txBox="1"/>
          <p:nvPr/>
        </p:nvSpPr>
        <p:spPr>
          <a:xfrm>
            <a:off x="6866414" y="35117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BBB()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AAA()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1589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8702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 = 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foo(self):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print(self.x, self.y, self.z)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FB6BF-78B5-4EE4-B5C8-DF794A7EA06E}"/>
              </a:ext>
            </a:extLst>
          </p:cNvPr>
          <p:cNvSpPr/>
          <p:nvPr/>
        </p:nvSpPr>
        <p:spPr>
          <a:xfrm>
            <a:off x="6850638" y="204516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C247-D553-4480-A114-5EF9596CC332}"/>
              </a:ext>
            </a:extLst>
          </p:cNvPr>
          <p:cNvSpPr txBox="1"/>
          <p:nvPr/>
        </p:nvSpPr>
        <p:spPr>
          <a:xfrm>
            <a:off x="5974084" y="178355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self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5FBC7-69DB-4943-B7FD-42023386F2F5}"/>
              </a:ext>
            </a:extLst>
          </p:cNvPr>
          <p:cNvSpPr txBox="1"/>
          <p:nvPr/>
        </p:nvSpPr>
        <p:spPr>
          <a:xfrm>
            <a:off x="8807042" y="20451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FC4F6-7FAD-4C73-9687-A21F3819E7DC}"/>
              </a:ext>
            </a:extLst>
          </p:cNvPr>
          <p:cNvSpPr/>
          <p:nvPr/>
        </p:nvSpPr>
        <p:spPr>
          <a:xfrm>
            <a:off x="6850638" y="256838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5D4CE-1C21-452B-80EB-0396852D6D88}"/>
              </a:ext>
            </a:extLst>
          </p:cNvPr>
          <p:cNvSpPr txBox="1"/>
          <p:nvPr/>
        </p:nvSpPr>
        <p:spPr>
          <a:xfrm>
            <a:off x="8807042" y="256838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33264-017F-4365-A838-A712AA603472}"/>
              </a:ext>
            </a:extLst>
          </p:cNvPr>
          <p:cNvSpPr/>
          <p:nvPr/>
        </p:nvSpPr>
        <p:spPr>
          <a:xfrm>
            <a:off x="6850638" y="3091600"/>
            <a:ext cx="1896118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F830D-3D6A-47F3-90C2-19D76CA75225}"/>
              </a:ext>
            </a:extLst>
          </p:cNvPr>
          <p:cNvSpPr txBox="1"/>
          <p:nvPr/>
        </p:nvSpPr>
        <p:spPr>
          <a:xfrm>
            <a:off x="8807042" y="309160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z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65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91849" y="1012954"/>
            <a:ext cx="411042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self.x=100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self.y=200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CCC(AAA, BBB):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self.z = 300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DB500-E83B-40A3-976C-6D9B83053CE0}"/>
              </a:ext>
            </a:extLst>
          </p:cNvPr>
          <p:cNvSpPr txBox="1"/>
          <p:nvPr/>
        </p:nvSpPr>
        <p:spPr>
          <a:xfrm>
            <a:off x="6850638" y="1012954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= CCC()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DC9F6-B87E-478C-88C4-361FCCCC0ADE}"/>
              </a:ext>
            </a:extLst>
          </p:cNvPr>
          <p:cNvGrpSpPr/>
          <p:nvPr/>
        </p:nvGrpSpPr>
        <p:grpSpPr>
          <a:xfrm>
            <a:off x="6759458" y="1486230"/>
            <a:ext cx="2446250" cy="1393478"/>
            <a:chOff x="5974084" y="1783550"/>
            <a:chExt cx="3214794" cy="183127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8FB6BF-78B5-4EE4-B5C8-DF794A7EA06E}"/>
                </a:ext>
              </a:extLst>
            </p:cNvPr>
            <p:cNvSpPr/>
            <p:nvPr/>
          </p:nvSpPr>
          <p:spPr>
            <a:xfrm>
              <a:off x="6850638" y="204516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6C247-D553-4480-A114-5EF9596CC332}"/>
                </a:ext>
              </a:extLst>
            </p:cNvPr>
            <p:cNvSpPr txBox="1"/>
            <p:nvPr/>
          </p:nvSpPr>
          <p:spPr>
            <a:xfrm>
              <a:off x="5974084" y="1783550"/>
              <a:ext cx="984214" cy="52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self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B5FBC7-69DB-4943-B7FD-42023386F2F5}"/>
                </a:ext>
              </a:extLst>
            </p:cNvPr>
            <p:cNvSpPr txBox="1"/>
            <p:nvPr/>
          </p:nvSpPr>
          <p:spPr>
            <a:xfrm>
              <a:off x="8807042" y="204516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x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97FC4F6-7FAD-4C73-9687-A21F3819E7DC}"/>
                </a:ext>
              </a:extLst>
            </p:cNvPr>
            <p:cNvSpPr/>
            <p:nvPr/>
          </p:nvSpPr>
          <p:spPr>
            <a:xfrm>
              <a:off x="6850638" y="256838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F5D4CE-1C21-452B-80EB-0396852D6D88}"/>
                </a:ext>
              </a:extLst>
            </p:cNvPr>
            <p:cNvSpPr txBox="1"/>
            <p:nvPr/>
          </p:nvSpPr>
          <p:spPr>
            <a:xfrm>
              <a:off x="8807042" y="256838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y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C33264-017F-4365-A838-A712AA603472}"/>
                </a:ext>
              </a:extLst>
            </p:cNvPr>
            <p:cNvSpPr/>
            <p:nvPr/>
          </p:nvSpPr>
          <p:spPr>
            <a:xfrm>
              <a:off x="6850638" y="3091600"/>
              <a:ext cx="1896118" cy="52322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300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F830D-3D6A-47F3-90C2-19D76CA75225}"/>
                </a:ext>
              </a:extLst>
            </p:cNvPr>
            <p:cNvSpPr txBox="1"/>
            <p:nvPr/>
          </p:nvSpPr>
          <p:spPr>
            <a:xfrm>
              <a:off x="8807042" y="3091600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>
                  <a:solidFill>
                    <a:schemeClr val="tx1"/>
                  </a:solidFill>
                  <a:latin typeface="Consolas" panose="020B0609020204030204" pitchFamily="49" charset="0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z</a:t>
              </a:r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452905" y="3902169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452905" y="4322905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7040482" y="533072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7040482" y="5751462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367305" y="4743642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363966" y="4743641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479171" y="390216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479171" y="432290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954882" y="4743641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287944" y="4726705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1138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super().__init__()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 = DDD()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6802122" y="116835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6802122" y="1589090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V="1">
            <a:off x="6128945" y="2009827"/>
            <a:ext cx="1587577" cy="714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flipH="1" flipV="1">
            <a:off x="7716522" y="2009827"/>
            <a:ext cx="1438689" cy="71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823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371377" y="931992"/>
            <a:ext cx="512351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AAA: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print("AAA.__init__()")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BBB(AAA):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print("BBB.__init__()")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CCC(AAA):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AAA.__init__(self)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print("CCC.__init__()")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DDD(BBB, CCC):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BBB.__init__(self)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CCC.__init__(self)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print("DDD.__init__()")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3B5B5-7C6B-4134-8AAD-C50D55F15899}"/>
              </a:ext>
            </a:extLst>
          </p:cNvPr>
          <p:cNvSpPr/>
          <p:nvPr/>
        </p:nvSpPr>
        <p:spPr>
          <a:xfrm>
            <a:off x="5214545" y="2724107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BBB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516183-C9D1-4367-B5E7-C0CC7754BED5}"/>
              </a:ext>
            </a:extLst>
          </p:cNvPr>
          <p:cNvSpPr/>
          <p:nvPr/>
        </p:nvSpPr>
        <p:spPr>
          <a:xfrm>
            <a:off x="5214545" y="3144843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F15DA7-1B23-4CA7-B2DF-E52D22F72237}"/>
              </a:ext>
            </a:extLst>
          </p:cNvPr>
          <p:cNvSpPr/>
          <p:nvPr/>
        </p:nvSpPr>
        <p:spPr>
          <a:xfrm>
            <a:off x="6802122" y="4152664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DDD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778454-E9F7-46C2-84F6-2785A6476045}"/>
              </a:ext>
            </a:extLst>
          </p:cNvPr>
          <p:cNvSpPr/>
          <p:nvPr/>
        </p:nvSpPr>
        <p:spPr>
          <a:xfrm>
            <a:off x="6802122" y="4573400"/>
            <a:ext cx="1828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FAD1E54-31F8-411C-A399-A394143F1CCE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H="1" flipV="1">
            <a:off x="6128945" y="3565580"/>
            <a:ext cx="1587577" cy="587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68AA61-4013-4773-B050-6D9B5FA2F81B}"/>
              </a:ext>
            </a:extLst>
          </p:cNvPr>
          <p:cNvSpPr txBox="1"/>
          <p:nvPr/>
        </p:nvSpPr>
        <p:spPr>
          <a:xfrm>
            <a:off x="6125606" y="356557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77166-248F-4753-B08F-029185EBFADA}"/>
              </a:ext>
            </a:extLst>
          </p:cNvPr>
          <p:cNvSpPr/>
          <p:nvPr/>
        </p:nvSpPr>
        <p:spPr>
          <a:xfrm>
            <a:off x="8240811" y="2724106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CCC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93213-9AD4-4CB5-A6D1-8187E67CBD58}"/>
              </a:ext>
            </a:extLst>
          </p:cNvPr>
          <p:cNvSpPr/>
          <p:nvPr/>
        </p:nvSpPr>
        <p:spPr>
          <a:xfrm>
            <a:off x="8240811" y="3144842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0003294-8F7B-4D0B-8FF0-60EB33767B0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flipV="1">
            <a:off x="7716522" y="3565579"/>
            <a:ext cx="1438689" cy="587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9C4D06-4229-4C9D-AE35-A218C125AD44}"/>
              </a:ext>
            </a:extLst>
          </p:cNvPr>
          <p:cNvSpPr txBox="1"/>
          <p:nvPr/>
        </p:nvSpPr>
        <p:spPr>
          <a:xfrm>
            <a:off x="8049584" y="354864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is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74BA51-624D-4385-9E45-6F61553E047A}"/>
              </a:ext>
            </a:extLst>
          </p:cNvPr>
          <p:cNvSpPr/>
          <p:nvPr/>
        </p:nvSpPr>
        <p:spPr>
          <a:xfrm>
            <a:off x="5211206" y="1095425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279510-1B5A-4E8A-B924-9BF83051F86E}"/>
              </a:ext>
            </a:extLst>
          </p:cNvPr>
          <p:cNvSpPr/>
          <p:nvPr/>
        </p:nvSpPr>
        <p:spPr>
          <a:xfrm>
            <a:off x="5211206" y="1516161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B2278E-FC14-4108-A9C9-F6A722D89984}"/>
              </a:ext>
            </a:extLst>
          </p:cNvPr>
          <p:cNvCxnSpPr>
            <a:cxnSpLocks/>
            <a:stCxn id="18" idx="0"/>
            <a:endCxn id="29" idx="2"/>
          </p:cNvCxnSpPr>
          <p:nvPr/>
        </p:nvCxnSpPr>
        <p:spPr>
          <a:xfrm flipH="1" flipV="1">
            <a:off x="6125606" y="1936898"/>
            <a:ext cx="3339" cy="787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0614DA2-0059-47AC-9A3C-8367F18B5F5E}"/>
              </a:ext>
            </a:extLst>
          </p:cNvPr>
          <p:cNvCxnSpPr>
            <a:cxnSpLocks/>
            <a:stCxn id="24" idx="0"/>
            <a:endCxn id="37" idx="2"/>
          </p:cNvCxnSpPr>
          <p:nvPr/>
        </p:nvCxnSpPr>
        <p:spPr>
          <a:xfrm flipV="1">
            <a:off x="9155211" y="1946231"/>
            <a:ext cx="0" cy="777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CCA0E-6DA0-4945-8AC7-204937D02BB3}"/>
              </a:ext>
            </a:extLst>
          </p:cNvPr>
          <p:cNvSpPr/>
          <p:nvPr/>
        </p:nvSpPr>
        <p:spPr>
          <a:xfrm>
            <a:off x="8240811" y="1104758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AAA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CC2896-5D35-472F-AD33-08EC4CF918D2}"/>
              </a:ext>
            </a:extLst>
          </p:cNvPr>
          <p:cNvSpPr/>
          <p:nvPr/>
        </p:nvSpPr>
        <p:spPr>
          <a:xfrm>
            <a:off x="8240811" y="1525494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486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5996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249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자동차가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4715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6669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 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cout &lt;&lt; "Model3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 달린다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." &lt;&lt; endl;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83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62167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모든 자동차는 달리는 기능을 구현해야 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1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5949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439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4E4B9-06D9-4710-B8A0-B78B2D508839}"/>
              </a:ext>
            </a:extLst>
          </p:cNvPr>
          <p:cNvSpPr txBox="1"/>
          <p:nvPr/>
        </p:nvSpPr>
        <p:spPr>
          <a:xfrm>
            <a:off x="775284" y="971261"/>
            <a:ext cx="107228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Car         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void run() = 0;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순수 가상 함수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Model3 : Car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클래스의 모든 순수 가상함수를 구현하면 일반 클래스가 된다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void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run()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Model3 m1;  //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클래스는 객체를 만들수 없다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m1.run();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B119-7D86-44F6-A0DB-0EA6495CE01F}"/>
              </a:ext>
            </a:extLst>
          </p:cNvPr>
          <p:cNvSpPr txBox="1"/>
          <p:nvPr/>
        </p:nvSpPr>
        <p:spPr>
          <a:xfrm>
            <a:off x="504883" y="173904"/>
            <a:ext cx="552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추상 클래스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(abstract class)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7634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7AE2DF-6A1A-4379-91CE-F85E22B2CE50}"/>
              </a:ext>
            </a:extLst>
          </p:cNvPr>
          <p:cNvSpPr/>
          <p:nvPr/>
        </p:nvSpPr>
        <p:spPr>
          <a:xfrm>
            <a:off x="6456898" y="1598798"/>
            <a:ext cx="2150212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7F0867-F5C5-4BD5-B0AB-2B3D9FE8772A}"/>
              </a:ext>
            </a:extLst>
          </p:cNvPr>
          <p:cNvSpPr/>
          <p:nvPr/>
        </p:nvSpPr>
        <p:spPr>
          <a:xfrm>
            <a:off x="4341998" y="159879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5D240-9533-4D3E-865B-E99D8B41D65D}"/>
              </a:ext>
            </a:extLst>
          </p:cNvPr>
          <p:cNvSpPr txBox="1"/>
          <p:nvPr/>
        </p:nvSpPr>
        <p:spPr>
          <a:xfrm>
            <a:off x="4328758" y="114926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696EC-F80D-4D39-A80E-D01DC96926B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104933" y="1778312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7215E3-3B97-4B8A-BC3C-8EEAA356B80A}"/>
              </a:ext>
            </a:extLst>
          </p:cNvPr>
          <p:cNvSpPr txBox="1"/>
          <p:nvPr/>
        </p:nvSpPr>
        <p:spPr>
          <a:xfrm>
            <a:off x="6450750" y="1049036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3F3742-A6F2-4A33-989A-BDDE6311F372}"/>
              </a:ext>
            </a:extLst>
          </p:cNvPr>
          <p:cNvSpPr/>
          <p:nvPr/>
        </p:nvSpPr>
        <p:spPr>
          <a:xfrm>
            <a:off x="6524215" y="4448585"/>
            <a:ext cx="1755873" cy="73488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def (x,y):</a:t>
            </a:r>
          </a:p>
          <a:p>
            <a:pPr algn="ctr"/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x+y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326DF0-75FA-409F-AEBC-316550CE7453}"/>
              </a:ext>
            </a:extLst>
          </p:cNvPr>
          <p:cNvSpPr/>
          <p:nvPr/>
        </p:nvSpPr>
        <p:spPr>
          <a:xfrm>
            <a:off x="4409315" y="4448585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4D05ED-21AC-4AC6-9672-A3D169A58B00}"/>
              </a:ext>
            </a:extLst>
          </p:cNvPr>
          <p:cNvSpPr txBox="1"/>
          <p:nvPr/>
        </p:nvSpPr>
        <p:spPr>
          <a:xfrm>
            <a:off x="4396075" y="399904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F4DA08-F505-4F11-8BCD-1E1AC2990629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>
            <a:off x="5172250" y="4628099"/>
            <a:ext cx="1351965" cy="18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34EC73-20BB-4927-8BDD-EB35B88F5B23}"/>
              </a:ext>
            </a:extLst>
          </p:cNvPr>
          <p:cNvSpPr/>
          <p:nvPr/>
        </p:nvSpPr>
        <p:spPr>
          <a:xfrm>
            <a:off x="4422555" y="5553718"/>
            <a:ext cx="762935" cy="35902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B5E92-9AEB-48C3-B4AD-2A9A711D5DDC}"/>
              </a:ext>
            </a:extLst>
          </p:cNvPr>
          <p:cNvSpPr txBox="1"/>
          <p:nvPr/>
        </p:nvSpPr>
        <p:spPr>
          <a:xfrm>
            <a:off x="4409315" y="510418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CCB211-1605-420C-893D-0C5B86AAABAC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5185490" y="4816028"/>
            <a:ext cx="1338725" cy="917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DAC888-2DF9-4A18-A0CC-BCD1D2AF571A}"/>
              </a:ext>
            </a:extLst>
          </p:cNvPr>
          <p:cNvSpPr txBox="1"/>
          <p:nvPr/>
        </p:nvSpPr>
        <p:spPr>
          <a:xfrm>
            <a:off x="6518067" y="389882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01FBC13-48C7-4DAF-BB17-F33F0DB3FEB3}"/>
              </a:ext>
            </a:extLst>
          </p:cNvPr>
          <p:cNvCxnSpPr/>
          <p:nvPr/>
        </p:nvCxnSpPr>
        <p:spPr>
          <a:xfrm>
            <a:off x="2799298" y="3506135"/>
            <a:ext cx="7130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24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6872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 : </a:t>
            </a:r>
            <a:r>
              <a:rPr lang="ko-KR" altLang="en-US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함수내에서 사용하면 </a:t>
            </a:r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  <a:r>
              <a:rPr lang="ko-KR" altLang="en-US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함수는 제너레이터가 된다</a:t>
            </a:r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46FD9-DB32-4613-B242-644799095E18}"/>
              </a:ext>
            </a:extLst>
          </p:cNvPr>
          <p:cNvSpPr txBox="1"/>
          <p:nvPr/>
        </p:nvSpPr>
        <p:spPr>
          <a:xfrm>
            <a:off x="6103479" y="2828835"/>
            <a:ext cx="2970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foo():</a:t>
            </a: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yield 1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984988" y="3064446"/>
            <a:ext cx="2464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foo()</a:t>
            </a:r>
          </a:p>
          <a:p>
            <a:pPr algn="l"/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next(a)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D0E296-7202-4A99-BE94-D38B838D1513}"/>
              </a:ext>
            </a:extLst>
          </p:cNvPr>
          <p:cNvSpPr/>
          <p:nvPr/>
        </p:nvSpPr>
        <p:spPr>
          <a:xfrm>
            <a:off x="4288889" y="3298572"/>
            <a:ext cx="709457" cy="4263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0D30F-CE3D-4C5E-BA1A-EAD1DC429CCE}"/>
              </a:ext>
            </a:extLst>
          </p:cNvPr>
          <p:cNvSpPr txBox="1"/>
          <p:nvPr/>
        </p:nvSpPr>
        <p:spPr>
          <a:xfrm>
            <a:off x="4336388" y="2872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B5902E-085F-4DA9-AFD7-C44E0A3E2DF7}"/>
              </a:ext>
            </a:extLst>
          </p:cNvPr>
          <p:cNvCxnSpPr>
            <a:stCxn id="7" idx="3"/>
          </p:cNvCxnSpPr>
          <p:nvPr/>
        </p:nvCxnSpPr>
        <p:spPr>
          <a:xfrm flipV="1">
            <a:off x="4998346" y="3171033"/>
            <a:ext cx="1150012" cy="340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B05FC3-073A-4AE0-9163-25B385B1A9EE}"/>
              </a:ext>
            </a:extLst>
          </p:cNvPr>
          <p:cNvSpPr/>
          <p:nvPr/>
        </p:nvSpPr>
        <p:spPr>
          <a:xfrm>
            <a:off x="5615426" y="3833478"/>
            <a:ext cx="488053" cy="3029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059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85635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함수를 호출하면 함수는 제너레이터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객체의 주소를 리턴하고 실행하지 않는다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호출하면 함수의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까지 실행 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46FD9-DB32-4613-B242-644799095E18}"/>
              </a:ext>
            </a:extLst>
          </p:cNvPr>
          <p:cNvSpPr txBox="1"/>
          <p:nvPr/>
        </p:nvSpPr>
        <p:spPr>
          <a:xfrm>
            <a:off x="6103479" y="2828835"/>
            <a:ext cx="2970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foo():</a:t>
            </a: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yield 1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984988" y="3064446"/>
            <a:ext cx="2464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foo()</a:t>
            </a:r>
          </a:p>
          <a:p>
            <a:pPr algn="l"/>
            <a:endParaRPr lang="en-US" altLang="ko-KR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36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next(a)</a:t>
            </a:r>
            <a:endParaRPr lang="ko-KR" altLang="en-US" sz="36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D0E296-7202-4A99-BE94-D38B838D1513}"/>
              </a:ext>
            </a:extLst>
          </p:cNvPr>
          <p:cNvSpPr/>
          <p:nvPr/>
        </p:nvSpPr>
        <p:spPr>
          <a:xfrm>
            <a:off x="4288889" y="3298572"/>
            <a:ext cx="709457" cy="4263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0D30F-CE3D-4C5E-BA1A-EAD1DC429CCE}"/>
              </a:ext>
            </a:extLst>
          </p:cNvPr>
          <p:cNvSpPr txBox="1"/>
          <p:nvPr/>
        </p:nvSpPr>
        <p:spPr>
          <a:xfrm>
            <a:off x="4336388" y="2872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B5902E-085F-4DA9-AFD7-C44E0A3E2DF7}"/>
              </a:ext>
            </a:extLst>
          </p:cNvPr>
          <p:cNvCxnSpPr>
            <a:stCxn id="7" idx="3"/>
          </p:cNvCxnSpPr>
          <p:nvPr/>
        </p:nvCxnSpPr>
        <p:spPr>
          <a:xfrm flipV="1">
            <a:off x="4998346" y="3171033"/>
            <a:ext cx="1150012" cy="340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B05FC3-073A-4AE0-9163-25B385B1A9EE}"/>
              </a:ext>
            </a:extLst>
          </p:cNvPr>
          <p:cNvSpPr/>
          <p:nvPr/>
        </p:nvSpPr>
        <p:spPr>
          <a:xfrm>
            <a:off x="5615426" y="3833478"/>
            <a:ext cx="488053" cy="3029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202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5B8A7-EC15-4291-B564-51A0E193DCE4}"/>
              </a:ext>
            </a:extLst>
          </p:cNvPr>
          <p:cNvSpPr txBox="1"/>
          <p:nvPr/>
        </p:nvSpPr>
        <p:spPr>
          <a:xfrm>
            <a:off x="852692" y="1082693"/>
            <a:ext cx="603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이터레이터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코루틴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30944-1FAD-478E-84D6-B550DFC5E405}"/>
              </a:ext>
            </a:extLst>
          </p:cNvPr>
          <p:cNvSpPr txBox="1"/>
          <p:nvPr/>
        </p:nvSpPr>
        <p:spPr>
          <a:xfrm>
            <a:off x="614741" y="2044005"/>
            <a:ext cx="93730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이터레이터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for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제어문에서 반복할 수 있는 객체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제너레이터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함수내에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yield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키우드를 사용하는 경우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코루틴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yield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키워드를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rvalue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7734106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162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 구현된 배열 전용 라이브러리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선형대수학을 지원하는 라이브러리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행렬을 지원하는 라이브러리 </a:t>
            </a:r>
          </a:p>
        </p:txBody>
      </p:sp>
    </p:spTree>
    <p:extLst>
      <p:ext uri="{BB962C8B-B14F-4D97-AF65-F5344CB8AC3E}">
        <p14:creationId xmlns:p14="http://schemas.microsoft.com/office/powerpoint/2010/main" val="20413243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3733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np.array([1,2,3])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E5C0E9-F7A6-497D-8B61-83ED5C2D34F0}"/>
              </a:ext>
            </a:extLst>
          </p:cNvPr>
          <p:cNvSpPr/>
          <p:nvPr/>
        </p:nvSpPr>
        <p:spPr>
          <a:xfrm>
            <a:off x="5054444" y="1884898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028D7-7CC4-4C7E-B4E9-F70C284F47FF}"/>
              </a:ext>
            </a:extLst>
          </p:cNvPr>
          <p:cNvSpPr/>
          <p:nvPr/>
        </p:nvSpPr>
        <p:spPr>
          <a:xfrm>
            <a:off x="5576157" y="1884897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06728F-5E29-4A59-9083-53E263BBB3B6}"/>
              </a:ext>
            </a:extLst>
          </p:cNvPr>
          <p:cNvSpPr/>
          <p:nvPr/>
        </p:nvSpPr>
        <p:spPr>
          <a:xfrm>
            <a:off x="6467736" y="188489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BDB5-AB87-4B80-A839-9CE1BE72A2C0}"/>
              </a:ext>
            </a:extLst>
          </p:cNvPr>
          <p:cNvSpPr/>
          <p:nvPr/>
        </p:nvSpPr>
        <p:spPr>
          <a:xfrm>
            <a:off x="6989449" y="1884896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6A33F5-265D-4E56-A196-6B04DBB97B5A}"/>
              </a:ext>
            </a:extLst>
          </p:cNvPr>
          <p:cNvSpPr/>
          <p:nvPr/>
        </p:nvSpPr>
        <p:spPr>
          <a:xfrm>
            <a:off x="7881028" y="188489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29705-6494-4EA0-BE38-8898A1E0A5B8}"/>
              </a:ext>
            </a:extLst>
          </p:cNvPr>
          <p:cNvSpPr/>
          <p:nvPr/>
        </p:nvSpPr>
        <p:spPr>
          <a:xfrm>
            <a:off x="8402741" y="1884895"/>
            <a:ext cx="521713" cy="52171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0351A115-7082-4CD4-AA41-85A02DE859D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097870" y="2145754"/>
            <a:ext cx="369866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898C3F19-9A77-4BB2-8470-E5C894E95D8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511162" y="2145753"/>
            <a:ext cx="369866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5054444" y="3365889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5576157" y="3365889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2561C0-4D21-4054-ADF0-D13FE70006FD}"/>
              </a:ext>
            </a:extLst>
          </p:cNvPr>
          <p:cNvSpPr/>
          <p:nvPr/>
        </p:nvSpPr>
        <p:spPr>
          <a:xfrm>
            <a:off x="6097870" y="3365888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3CEBC-7780-445A-961B-30457DA91125}"/>
              </a:ext>
            </a:extLst>
          </p:cNvPr>
          <p:cNvSpPr txBox="1"/>
          <p:nvPr/>
        </p:nvSpPr>
        <p:spPr>
          <a:xfrm>
            <a:off x="4899029" y="12417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리스트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889B93-F2DC-4E7F-9918-168659D75C1D}"/>
              </a:ext>
            </a:extLst>
          </p:cNvPr>
          <p:cNvSpPr txBox="1"/>
          <p:nvPr/>
        </p:nvSpPr>
        <p:spPr>
          <a:xfrm>
            <a:off x="4899029" y="28777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27229627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570540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np.array([[1,2],[3,4]])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 # (2,2)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068368" y="191855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7590081" y="191855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068368" y="244027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7590081" y="244027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6546655" y="191855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6546655" y="244027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068368" y="139684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7590081" y="139684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59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8884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np.array([[1,2],[3,4],[5,6]])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(3,2)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92074-BB3E-4F2D-9A7C-A4D252FE0ECC}"/>
              </a:ext>
            </a:extLst>
          </p:cNvPr>
          <p:cNvSpPr/>
          <p:nvPr/>
        </p:nvSpPr>
        <p:spPr>
          <a:xfrm>
            <a:off x="8375455" y="28890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37520-B8A3-4260-83C4-DEFDCA265D2E}"/>
              </a:ext>
            </a:extLst>
          </p:cNvPr>
          <p:cNvSpPr/>
          <p:nvPr/>
        </p:nvSpPr>
        <p:spPr>
          <a:xfrm>
            <a:off x="8897168" y="28890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69D9E3-538F-46E2-9D10-7416AF935100}"/>
              </a:ext>
            </a:extLst>
          </p:cNvPr>
          <p:cNvSpPr/>
          <p:nvPr/>
        </p:nvSpPr>
        <p:spPr>
          <a:xfrm>
            <a:off x="7853742" y="28890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8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np.array([[1,2,3],[4,5,6]])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(2,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418881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418881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418881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12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np.array([[1,2,3],[4,5,6]])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print(len(a1))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print(a1.ndim)  #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print(a1.shape) # (2, 3)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375455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897168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375455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897168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853742" y="18456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853742" y="23673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375455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897168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418881" y="18456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418881" y="23673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418881" y="13239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030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443175" y="1206111"/>
            <a:ext cx="49167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np.array(range(12))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a1.reshape((4,3))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171419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693132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171419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693132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649706" y="21247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649706" y="26464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171419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693132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214845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214845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214845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81714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693132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649706" y="31681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9214845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8171419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693132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649706" y="36898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9214845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27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-72928" y="1105134"/>
            <a:ext cx="78742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numpy as np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 = np.array(range(12)).reshape((4,3))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8171419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693132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8171419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693132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649706" y="212471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649706" y="264643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8171419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693132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9214845" y="212471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9214845" y="264643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9214845" y="160300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8171419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693132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649706" y="316814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9214845" y="316814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8171419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693132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649706" y="368985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9214845" y="368985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167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a3 = a2[0:2, 0:2]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E65B97-E0CE-455A-875C-CB6C0B2959A9}"/>
              </a:ext>
            </a:extLst>
          </p:cNvPr>
          <p:cNvSpPr/>
          <p:nvPr/>
        </p:nvSpPr>
        <p:spPr>
          <a:xfrm>
            <a:off x="8064833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7543120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5390-D997-4006-AA91-030A58329693}"/>
              </a:ext>
            </a:extLst>
          </p:cNvPr>
          <p:cNvSpPr/>
          <p:nvPr/>
        </p:nvSpPr>
        <p:spPr>
          <a:xfrm>
            <a:off x="8064833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C6768C-2483-4C12-BB75-90C81FC350FC}"/>
              </a:ext>
            </a:extLst>
          </p:cNvPr>
          <p:cNvSpPr/>
          <p:nvPr/>
        </p:nvSpPr>
        <p:spPr>
          <a:xfrm>
            <a:off x="7021407" y="452281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36D49A-83A3-489F-9769-24EFC849FC51}"/>
              </a:ext>
            </a:extLst>
          </p:cNvPr>
          <p:cNvSpPr/>
          <p:nvPr/>
        </p:nvSpPr>
        <p:spPr>
          <a:xfrm>
            <a:off x="7021407" y="504452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60836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1876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= a2[1:, 1:]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E65B97-E0CE-455A-875C-CB6C0B2959A9}"/>
              </a:ext>
            </a:extLst>
          </p:cNvPr>
          <p:cNvSpPr/>
          <p:nvPr/>
        </p:nvSpPr>
        <p:spPr>
          <a:xfrm>
            <a:off x="8064833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7543120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295390-D997-4006-AA91-030A58329693}"/>
              </a:ext>
            </a:extLst>
          </p:cNvPr>
          <p:cNvSpPr/>
          <p:nvPr/>
        </p:nvSpPr>
        <p:spPr>
          <a:xfrm>
            <a:off x="8064833" y="504452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C6768C-2483-4C12-BB75-90C81FC350FC}"/>
              </a:ext>
            </a:extLst>
          </p:cNvPr>
          <p:cNvSpPr/>
          <p:nvPr/>
        </p:nvSpPr>
        <p:spPr>
          <a:xfrm>
            <a:off x="7021407" y="452281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36D49A-83A3-489F-9769-24EFC849FC51}"/>
              </a:ext>
            </a:extLst>
          </p:cNvPr>
          <p:cNvSpPr/>
          <p:nvPr/>
        </p:nvSpPr>
        <p:spPr>
          <a:xfrm>
            <a:off x="7021407" y="504452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60836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E3BE7F5-462E-42CB-B107-B7E016249A7B}"/>
              </a:ext>
            </a:extLst>
          </p:cNvPr>
          <p:cNvSpPr/>
          <p:nvPr/>
        </p:nvSpPr>
        <p:spPr>
          <a:xfrm>
            <a:off x="7543120" y="556623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63F0F5-F719-4D51-891F-D79E118CEAFC}"/>
              </a:ext>
            </a:extLst>
          </p:cNvPr>
          <p:cNvSpPr/>
          <p:nvPr/>
        </p:nvSpPr>
        <p:spPr>
          <a:xfrm>
            <a:off x="8064833" y="556623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4A7768-078B-43AD-A411-7A75BB238363}"/>
              </a:ext>
            </a:extLst>
          </p:cNvPr>
          <p:cNvSpPr/>
          <p:nvPr/>
        </p:nvSpPr>
        <p:spPr>
          <a:xfrm>
            <a:off x="7021407" y="556623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658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14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 = a2[0:2, 1]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4620C-3962-4B48-A796-065F227CEF02}"/>
              </a:ext>
            </a:extLst>
          </p:cNvPr>
          <p:cNvSpPr/>
          <p:nvPr/>
        </p:nvSpPr>
        <p:spPr>
          <a:xfrm>
            <a:off x="7543120" y="452281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943EBC-04C9-4BFE-B7A9-B6C104C4276A}"/>
              </a:ext>
            </a:extLst>
          </p:cNvPr>
          <p:cNvSpPr/>
          <p:nvPr/>
        </p:nvSpPr>
        <p:spPr>
          <a:xfrm>
            <a:off x="8064832" y="4522809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987E12-F401-48EE-982D-74B8F3073AC0}"/>
              </a:ext>
            </a:extLst>
          </p:cNvPr>
          <p:cNvSpPr/>
          <p:nvPr/>
        </p:nvSpPr>
        <p:spPr>
          <a:xfrm>
            <a:off x="7543120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870CF0-CF31-4237-BA2F-54EADA5981DB}"/>
              </a:ext>
            </a:extLst>
          </p:cNvPr>
          <p:cNvSpPr/>
          <p:nvPr/>
        </p:nvSpPr>
        <p:spPr>
          <a:xfrm>
            <a:off x="8064833" y="400109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703258" y="452205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9059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3536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 = a2[[0,2], :]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a6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86AE41-E151-473E-8958-0E121974B0BA}"/>
              </a:ext>
            </a:extLst>
          </p:cNvPr>
          <p:cNvSpPr/>
          <p:nvPr/>
        </p:nvSpPr>
        <p:spPr>
          <a:xfrm>
            <a:off x="6985666" y="4603075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603FCF-9718-4DB5-A5B0-6566824431B1}"/>
              </a:ext>
            </a:extLst>
          </p:cNvPr>
          <p:cNvSpPr/>
          <p:nvPr/>
        </p:nvSpPr>
        <p:spPr>
          <a:xfrm>
            <a:off x="8550805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AC28-25D8-4CCA-B77F-4FDE8739233E}"/>
              </a:ext>
            </a:extLst>
          </p:cNvPr>
          <p:cNvSpPr/>
          <p:nvPr/>
        </p:nvSpPr>
        <p:spPr>
          <a:xfrm>
            <a:off x="8550805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8B2E4B-7A50-430B-ABA1-610365C1EB3D}"/>
              </a:ext>
            </a:extLst>
          </p:cNvPr>
          <p:cNvSpPr/>
          <p:nvPr/>
        </p:nvSpPr>
        <p:spPr>
          <a:xfrm>
            <a:off x="7507379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125443-5462-49FE-8F97-3F7A1695D392}"/>
              </a:ext>
            </a:extLst>
          </p:cNvPr>
          <p:cNvSpPr/>
          <p:nvPr/>
        </p:nvSpPr>
        <p:spPr>
          <a:xfrm>
            <a:off x="8029092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56F25C-C51D-4FB5-A4D9-7EEFB34BC859}"/>
              </a:ext>
            </a:extLst>
          </p:cNvPr>
          <p:cNvSpPr/>
          <p:nvPr/>
        </p:nvSpPr>
        <p:spPr>
          <a:xfrm>
            <a:off x="6985666" y="512478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703D7B-6633-4FBB-8134-D2F34E9E3B55}"/>
              </a:ext>
            </a:extLst>
          </p:cNvPr>
          <p:cNvSpPr/>
          <p:nvPr/>
        </p:nvSpPr>
        <p:spPr>
          <a:xfrm>
            <a:off x="8550805" y="512478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16501691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4325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 = a2[[0,2], [1,2]]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30231765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23787-2043-4175-B13F-20367BA7BAE6}"/>
              </a:ext>
            </a:extLst>
          </p:cNvPr>
          <p:cNvSpPr txBox="1"/>
          <p:nvPr/>
        </p:nvSpPr>
        <p:spPr>
          <a:xfrm>
            <a:off x="443175" y="24683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numpy(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넘파이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0C9E1-7F56-4F8C-82F3-01527ACDF628}"/>
              </a:ext>
            </a:extLst>
          </p:cNvPr>
          <p:cNvSpPr txBox="1"/>
          <p:nvPr/>
        </p:nvSpPr>
        <p:spPr>
          <a:xfrm>
            <a:off x="661958" y="1660506"/>
            <a:ext cx="2747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[0,3]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 = a2[a, 2]</a:t>
            </a:r>
          </a:p>
          <a:p>
            <a:pPr algn="l"/>
            <a:r>
              <a:rPr lang="pt-BR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DA8351-E4A4-4CD0-ADF3-50CBF5A61865}"/>
              </a:ext>
            </a:extLst>
          </p:cNvPr>
          <p:cNvSpPr/>
          <p:nvPr/>
        </p:nvSpPr>
        <p:spPr>
          <a:xfrm>
            <a:off x="7543120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75CDD9-3DF6-4A34-AA1F-5DB055D6D73A}"/>
              </a:ext>
            </a:extLst>
          </p:cNvPr>
          <p:cNvSpPr/>
          <p:nvPr/>
        </p:nvSpPr>
        <p:spPr>
          <a:xfrm>
            <a:off x="8064833" y="1727927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E2597-FD97-42BA-874B-BF57271C0EFA}"/>
              </a:ext>
            </a:extLst>
          </p:cNvPr>
          <p:cNvSpPr/>
          <p:nvPr/>
        </p:nvSpPr>
        <p:spPr>
          <a:xfrm>
            <a:off x="7543120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428A64-CE9E-4E21-89CD-C19D63E51400}"/>
              </a:ext>
            </a:extLst>
          </p:cNvPr>
          <p:cNvSpPr/>
          <p:nvPr/>
        </p:nvSpPr>
        <p:spPr>
          <a:xfrm>
            <a:off x="8064833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2961F-D43C-40D0-9280-037B926C6D66}"/>
              </a:ext>
            </a:extLst>
          </p:cNvPr>
          <p:cNvSpPr/>
          <p:nvPr/>
        </p:nvSpPr>
        <p:spPr>
          <a:xfrm>
            <a:off x="7021407" y="1727927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3AE39-A804-4551-B1D0-FA140F66F242}"/>
              </a:ext>
            </a:extLst>
          </p:cNvPr>
          <p:cNvSpPr/>
          <p:nvPr/>
        </p:nvSpPr>
        <p:spPr>
          <a:xfrm>
            <a:off x="7021407" y="2249640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15437-3734-45B2-BA85-3F38C254BE27}"/>
              </a:ext>
            </a:extLst>
          </p:cNvPr>
          <p:cNvSpPr/>
          <p:nvPr/>
        </p:nvSpPr>
        <p:spPr>
          <a:xfrm>
            <a:off x="7543120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7B8461-6EA8-4C4E-BAD3-C3B12653808A}"/>
              </a:ext>
            </a:extLst>
          </p:cNvPr>
          <p:cNvSpPr/>
          <p:nvPr/>
        </p:nvSpPr>
        <p:spPr>
          <a:xfrm>
            <a:off x="8064833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D6115-9845-446A-95CC-EC641891504F}"/>
              </a:ext>
            </a:extLst>
          </p:cNvPr>
          <p:cNvSpPr/>
          <p:nvPr/>
        </p:nvSpPr>
        <p:spPr>
          <a:xfrm>
            <a:off x="8586546" y="1727927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817059-6D71-4F05-9DC2-F9ABD2B964FC}"/>
              </a:ext>
            </a:extLst>
          </p:cNvPr>
          <p:cNvSpPr/>
          <p:nvPr/>
        </p:nvSpPr>
        <p:spPr>
          <a:xfrm>
            <a:off x="8586546" y="2249640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697E2-09AE-46C9-8395-6D911071C946}"/>
              </a:ext>
            </a:extLst>
          </p:cNvPr>
          <p:cNvSpPr/>
          <p:nvPr/>
        </p:nvSpPr>
        <p:spPr>
          <a:xfrm>
            <a:off x="8586546" y="1206214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C8773B-7140-4AF3-AF43-28BD9EAE12A0}"/>
              </a:ext>
            </a:extLst>
          </p:cNvPr>
          <p:cNvSpPr/>
          <p:nvPr/>
        </p:nvSpPr>
        <p:spPr>
          <a:xfrm>
            <a:off x="7543120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4BEA27-28E1-40FC-9825-94E2BF97AC71}"/>
              </a:ext>
            </a:extLst>
          </p:cNvPr>
          <p:cNvSpPr/>
          <p:nvPr/>
        </p:nvSpPr>
        <p:spPr>
          <a:xfrm>
            <a:off x="8064833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0EFBFE-A57B-42BE-9DFF-8FA61334BB60}"/>
              </a:ext>
            </a:extLst>
          </p:cNvPr>
          <p:cNvSpPr/>
          <p:nvPr/>
        </p:nvSpPr>
        <p:spPr>
          <a:xfrm>
            <a:off x="7021407" y="2771353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DB6031-2CF4-4444-A3D8-A6DBC0F0F16F}"/>
              </a:ext>
            </a:extLst>
          </p:cNvPr>
          <p:cNvSpPr/>
          <p:nvPr/>
        </p:nvSpPr>
        <p:spPr>
          <a:xfrm>
            <a:off x="8586546" y="2771353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8026D7-F674-4C62-9BE4-96155377DB53}"/>
              </a:ext>
            </a:extLst>
          </p:cNvPr>
          <p:cNvSpPr/>
          <p:nvPr/>
        </p:nvSpPr>
        <p:spPr>
          <a:xfrm>
            <a:off x="7543120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D8582C-0CF4-4B55-BDF9-07466B26FD7F}"/>
              </a:ext>
            </a:extLst>
          </p:cNvPr>
          <p:cNvSpPr/>
          <p:nvPr/>
        </p:nvSpPr>
        <p:spPr>
          <a:xfrm>
            <a:off x="8064833" y="3293066"/>
            <a:ext cx="521713" cy="521713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DAD03D-FE14-4208-AE55-E08C9F39F816}"/>
              </a:ext>
            </a:extLst>
          </p:cNvPr>
          <p:cNvSpPr/>
          <p:nvPr/>
        </p:nvSpPr>
        <p:spPr>
          <a:xfrm>
            <a:off x="7021407" y="3293066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BC9C11-BC32-47BF-8BBD-CDBE385003F7}"/>
              </a:ext>
            </a:extLst>
          </p:cNvPr>
          <p:cNvSpPr/>
          <p:nvPr/>
        </p:nvSpPr>
        <p:spPr>
          <a:xfrm>
            <a:off x="8586546" y="3293066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0C77B-FF4C-4145-853F-F621C7C837C3}"/>
              </a:ext>
            </a:extLst>
          </p:cNvPr>
          <p:cNvSpPr txBox="1"/>
          <p:nvPr/>
        </p:nvSpPr>
        <p:spPr>
          <a:xfrm>
            <a:off x="6242486" y="181347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3D62A-7EF6-4064-B79F-62AB8D45C993}"/>
              </a:ext>
            </a:extLst>
          </p:cNvPr>
          <p:cNvSpPr txBox="1"/>
          <p:nvPr/>
        </p:nvSpPr>
        <p:spPr>
          <a:xfrm>
            <a:off x="6242486" y="45218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a8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AE9030-0936-42AF-96FF-4D0620D480CD}"/>
              </a:ext>
            </a:extLst>
          </p:cNvPr>
          <p:cNvSpPr/>
          <p:nvPr/>
        </p:nvSpPr>
        <p:spPr>
          <a:xfrm>
            <a:off x="7507379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C7B293-E014-4FF4-8E6F-19C051549045}"/>
              </a:ext>
            </a:extLst>
          </p:cNvPr>
          <p:cNvSpPr/>
          <p:nvPr/>
        </p:nvSpPr>
        <p:spPr>
          <a:xfrm>
            <a:off x="8029092" y="4603075"/>
            <a:ext cx="521713" cy="52171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DA34FA-169A-4C8A-A6F8-E87E9376871A}"/>
              </a:ext>
            </a:extLst>
          </p:cNvPr>
          <p:cNvSpPr/>
          <p:nvPr/>
        </p:nvSpPr>
        <p:spPr>
          <a:xfrm>
            <a:off x="7507379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A1280-C006-4671-AB82-652BE0AF1398}"/>
              </a:ext>
            </a:extLst>
          </p:cNvPr>
          <p:cNvSpPr/>
          <p:nvPr/>
        </p:nvSpPr>
        <p:spPr>
          <a:xfrm>
            <a:off x="8029092" y="4081362"/>
            <a:ext cx="521713" cy="521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0A444-B939-4D4A-B660-4AB8F843A3BC}"/>
              </a:ext>
            </a:extLst>
          </p:cNvPr>
          <p:cNvSpPr txBox="1"/>
          <p:nvPr/>
        </p:nvSpPr>
        <p:spPr>
          <a:xfrm>
            <a:off x="661958" y="1026596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정수 인덱싱</a:t>
            </a:r>
          </a:p>
        </p:txBody>
      </p:sp>
    </p:spTree>
    <p:extLst>
      <p:ext uri="{BB962C8B-B14F-4D97-AF65-F5344CB8AC3E}">
        <p14:creationId xmlns:p14="http://schemas.microsoft.com/office/powerpoint/2010/main" val="311623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59748</TotalTime>
  <Words>9967</Words>
  <Application>Microsoft Office PowerPoint</Application>
  <PresentationFormat>사용자 지정</PresentationFormat>
  <Paragraphs>3951</Paragraphs>
  <Slides>169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169</vt:i4>
      </vt:variant>
    </vt:vector>
  </HeadingPairs>
  <TitlesOfParts>
    <vt:vector size="181" baseType="lpstr">
      <vt:lpstr>Candara</vt:lpstr>
      <vt:lpstr>Cambria Math</vt:lpstr>
      <vt:lpstr>맑은 고딕</vt:lpstr>
      <vt:lpstr>Arial</vt:lpstr>
      <vt:lpstr>Malgun Gothic Semilight</vt:lpstr>
      <vt:lpstr>고도 M</vt:lpstr>
      <vt:lpstr>굴림</vt:lpstr>
      <vt:lpstr>Arial Unicode MS</vt:lpstr>
      <vt:lpstr>Microsoft Sans Serif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3302</cp:revision>
  <dcterms:created xsi:type="dcterms:W3CDTF">2008-02-04T08:04:25Z</dcterms:created>
  <dcterms:modified xsi:type="dcterms:W3CDTF">2020-09-05T02:46:27Z</dcterms:modified>
</cp:coreProperties>
</file>